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A49F"/>
    <a:srgbClr val="00A5B8"/>
    <a:srgbClr val="17A286"/>
    <a:srgbClr val="00BAC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fld id="{4DFE770B-DEA9-4B89-9610-4C8DC441C686}" type="datetime1">
              <a:rPr lang="en-US"/>
              <a:pPr>
                <a:defRPr/>
              </a:pPr>
              <a:t>3/26/2011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fld id="{6379A890-A367-4E33-A3BA-29CA8CAAC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fld id="{E1CB6A9A-8F67-4BD9-BE31-6839EB76EF28}" type="datetime1">
              <a:rPr lang="en-US"/>
              <a:pPr>
                <a:defRPr/>
              </a:pPr>
              <a:t>3/26/2011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B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fld id="{8CF76A74-DCAA-4543-ADB7-CF4221056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ＭＳ Ｐゴシック" pitchFamily="12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2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SD_toolkit_logo_ontwerpen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381500"/>
            <a:ext cx="2116138" cy="222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6"/>
          <p:cNvSpPr/>
          <p:nvPr userDrawn="1"/>
        </p:nvSpPr>
        <p:spPr>
          <a:xfrm>
            <a:off x="685800" y="533400"/>
            <a:ext cx="7772400" cy="3600450"/>
          </a:xfrm>
          <a:prstGeom prst="rect">
            <a:avLst/>
          </a:prstGeom>
          <a:solidFill>
            <a:srgbClr val="12A4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BE">
              <a:solidFill>
                <a:srgbClr val="FFFFFF"/>
              </a:solidFill>
              <a:ea typeface="ＭＳ Ｐゴシック" pitchFamily="124" charset="-128"/>
            </a:endParaRPr>
          </a:p>
        </p:txBody>
      </p:sp>
      <p:sp>
        <p:nvSpPr>
          <p:cNvPr id="5" name="Rectangle 7"/>
          <p:cNvSpPr/>
          <p:nvPr userDrawn="1"/>
        </p:nvSpPr>
        <p:spPr>
          <a:xfrm>
            <a:off x="296863" y="6388100"/>
            <a:ext cx="635000" cy="469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BE">
              <a:solidFill>
                <a:srgbClr val="FFFFFF"/>
              </a:solidFill>
              <a:ea typeface="ＭＳ Ｐゴシック" pitchFamily="124" charset="-128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85800" y="533920"/>
            <a:ext cx="7772400" cy="3600636"/>
          </a:xfrm>
          <a:ln>
            <a:noFill/>
          </a:ln>
        </p:spPr>
        <p:txBody>
          <a:bodyPr lIns="360000" tIns="82800" rIns="360000" bIns="360000" anchor="t"/>
          <a:lstStyle>
            <a:lvl1pPr>
              <a:defRPr sz="6000" b="1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5"/>
          <p:cNvCxnSpPr/>
          <p:nvPr userDrawn="1"/>
        </p:nvCxnSpPr>
        <p:spPr>
          <a:xfrm>
            <a:off x="457200" y="1287463"/>
            <a:ext cx="8229600" cy="1587"/>
          </a:xfrm>
          <a:prstGeom prst="line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2825"/>
          </a:xfrm>
        </p:spPr>
        <p:txBody>
          <a:bodyPr anchor="b"/>
          <a:lstStyle>
            <a:lvl1pPr>
              <a:lnSpc>
                <a:spcPts val="4200"/>
              </a:lnSpc>
              <a:defRPr sz="3800">
                <a:solidFill>
                  <a:srgbClr val="12A49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12A49F"/>
              </a:buClr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SERVICE DESIGN TOOLKIT | SCENARIO TEMPLATE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BE" noProof="0" dirty="0" smtClean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SERVICE DESIGN TOOLKIT | SCENARIO TEMPLATE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82600"/>
            <a:ext cx="3008313" cy="5643563"/>
          </a:xfrm>
          <a:solidFill>
            <a:srgbClr val="12A49F"/>
          </a:solidFill>
        </p:spPr>
        <p:txBody>
          <a:bodyPr/>
          <a:lstStyle>
            <a:lvl1pPr marL="0" indent="0" algn="ctr">
              <a:buNone/>
              <a:defRPr sz="3300" baseline="0">
                <a:solidFill>
                  <a:srgbClr val="12A49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567268" y="612775"/>
            <a:ext cx="2777067" cy="3248025"/>
          </a:xfrm>
          <a:solidFill>
            <a:schemeClr val="bg1"/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649132" y="482600"/>
            <a:ext cx="5037667" cy="5643563"/>
          </a:xfrm>
        </p:spPr>
        <p:txBody>
          <a:bodyPr/>
          <a:lstStyle>
            <a:lvl1pPr>
              <a:buNone/>
              <a:defRPr sz="3400" b="1">
                <a:solidFill>
                  <a:srgbClr val="00BAC6"/>
                </a:solidFill>
              </a:defRPr>
            </a:lvl1pPr>
            <a:lvl2pPr marL="0" indent="0">
              <a:buNone/>
              <a:defRPr sz="1900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SERVICE DESIGN TOOLKIT | SCENARIO TEMPLATE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2A49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SERVICE DESIGN TOOLKIT | SCENARIO TEMPLATE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9000" y="6356350"/>
            <a:ext cx="77978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124" charset="0"/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SERVICE DESIGN TOOLKIT | SCENARIO TEMPLATE</a:t>
            </a:r>
            <a:endParaRPr lang="en-GB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457200" y="6356350"/>
            <a:ext cx="558800" cy="3651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fld id="{ECF8CB0C-1990-4707-94F7-13C86FF2AC00}" type="slidenum">
              <a:rPr lang="en-GB" sz="1200">
                <a:latin typeface="Calibri" pitchFamily="124" charset="0"/>
                <a:ea typeface="ＭＳ Ｐゴシック" pitchFamily="124" charset="-128"/>
                <a:cs typeface="+mn-cs"/>
              </a:rPr>
              <a:pPr>
                <a:defRPr/>
              </a:pPr>
              <a:t>‹#›</a:t>
            </a:fld>
            <a:endParaRPr lang="en-GB" sz="1200">
              <a:latin typeface="Calibri" pitchFamily="124" charset="0"/>
              <a:ea typeface="ＭＳ Ｐゴシック" pitchFamily="12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3" r:id="rId3"/>
    <p:sldLayoutId id="2147483652" r:id="rId4"/>
    <p:sldLayoutId id="2147483651" r:id="rId5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2A49F"/>
          </a:solidFill>
          <a:latin typeface="+mj-lt"/>
          <a:ea typeface="ＭＳ Ｐゴシック" charset="-128"/>
          <a:cs typeface="ＭＳ Ｐゴシック" pitchFamily="-60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A49F"/>
          </a:solidFill>
          <a:latin typeface="Calibri" charset="0"/>
          <a:ea typeface="ＭＳ Ｐゴシック" charset="-128"/>
          <a:cs typeface="ＭＳ Ｐゴシック" pitchFamily="-60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A49F"/>
          </a:solidFill>
          <a:latin typeface="Calibri" charset="0"/>
          <a:ea typeface="ＭＳ Ｐゴシック" charset="-128"/>
          <a:cs typeface="ＭＳ Ｐゴシック" pitchFamily="-60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A49F"/>
          </a:solidFill>
          <a:latin typeface="Calibri" charset="0"/>
          <a:ea typeface="ＭＳ Ｐゴシック" charset="-128"/>
          <a:cs typeface="ＭＳ Ｐゴシック" pitchFamily="-60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A49F"/>
          </a:solidFill>
          <a:latin typeface="Calibri" charset="0"/>
          <a:ea typeface="ＭＳ Ｐゴシック" charset="-128"/>
          <a:cs typeface="ＭＳ Ｐゴシック" pitchFamily="-60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BAC6"/>
          </a:solidFill>
          <a:latin typeface="Calibri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BAC6"/>
          </a:solidFill>
          <a:latin typeface="Calibri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BAC6"/>
          </a:solidFill>
          <a:latin typeface="Calibri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BAC6"/>
          </a:solidFill>
          <a:latin typeface="Calibri" charset="0"/>
          <a:ea typeface="ＭＳ Ｐゴシック" charset="-128"/>
        </a:defRPr>
      </a:lvl9pPr>
    </p:titleStyle>
    <p:bodyStyle>
      <a:lvl1pPr marL="452438" indent="-452438" algn="l" defTabSz="457200" rtl="0" eaLnBrk="0" fontAlgn="base" hangingPunct="0">
        <a:spcBef>
          <a:spcPct val="20000"/>
        </a:spcBef>
        <a:spcAft>
          <a:spcPct val="0"/>
        </a:spcAft>
        <a:buClr>
          <a:srgbClr val="12A49F"/>
        </a:buClr>
        <a:buFont typeface="Lucida Grande"/>
        <a:buChar char="➔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pitchFamily="-6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600450"/>
          </a:xfrm>
        </p:spPr>
        <p:txBody>
          <a:bodyPr/>
          <a:lstStyle/>
          <a:p>
            <a:pPr eaLnBrk="1" hangingPunct="1"/>
            <a:r>
              <a:rPr lang="en-GB" smtClean="0">
                <a:latin typeface="Georgia" pitchFamily="18" charset="0"/>
                <a:ea typeface="ＭＳ Ｐゴシック"/>
                <a:cs typeface="ＭＳ Ｐゴシック"/>
              </a:rPr>
              <a:t>Scenario </a:t>
            </a:r>
            <a:br>
              <a:rPr lang="en-GB" smtClean="0">
                <a:latin typeface="Georgia" pitchFamily="18" charset="0"/>
                <a:ea typeface="ＭＳ Ｐゴシック"/>
                <a:cs typeface="ＭＳ Ｐゴシック"/>
              </a:rPr>
            </a:br>
            <a:r>
              <a:rPr lang="en-GB" smtClean="0">
                <a:latin typeface="Georgia" pitchFamily="18" charset="0"/>
                <a:ea typeface="ＭＳ Ｐゴシック"/>
                <a:cs typeface="ＭＳ Ｐゴシック"/>
              </a:rPr>
              <a:t>template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mtClean="0">
                <a:ea typeface="ＭＳ Ｐゴシック"/>
                <a:cs typeface="ＭＳ Ｐゴシック"/>
              </a:rPr>
              <a:t>PART 1: INTRODUCTION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smtClean="0">
                <a:ea typeface="ＭＳ Ｐゴシック"/>
                <a:cs typeface="ＭＳ Ｐゴシック"/>
              </a:rPr>
              <a:t>Your organisation</a:t>
            </a:r>
          </a:p>
          <a:p>
            <a:pPr eaLnBrk="1" hangingPunct="1"/>
            <a:r>
              <a:rPr lang="nl-BE" smtClean="0">
                <a:ea typeface="ＭＳ Ｐゴシック"/>
                <a:cs typeface="ＭＳ Ｐゴシック"/>
              </a:rPr>
              <a:t>Starting point of your project</a:t>
            </a:r>
          </a:p>
          <a:p>
            <a:pPr eaLnBrk="1" hangingPunct="1"/>
            <a:r>
              <a:rPr lang="nl-BE" smtClean="0">
                <a:ea typeface="ＭＳ Ｐゴシック"/>
                <a:cs typeface="ＭＳ Ｐゴシック"/>
              </a:rPr>
              <a:t>The target group</a:t>
            </a:r>
          </a:p>
          <a:p>
            <a:pPr eaLnBrk="1" hangingPunct="1"/>
            <a:r>
              <a:rPr lang="nl-BE" smtClean="0">
                <a:ea typeface="ＭＳ Ｐゴシック"/>
                <a:cs typeface="ＭＳ Ｐゴシック"/>
              </a:rPr>
              <a:t>What do you want to achieve?</a:t>
            </a:r>
          </a:p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  <p:sp>
        <p:nvSpPr>
          <p:cNvPr id="10243" name="Footer Placeholder 7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Calibri" pitchFamily="34" charset="0"/>
                <a:ea typeface="ＭＳ Ｐゴシック"/>
                <a:cs typeface="ＭＳ Ｐゴシック"/>
              </a:rPr>
              <a:t>SERVICE DESIGN TOOLKIT | SCENARIO TEMPLATE</a:t>
            </a:r>
            <a:endParaRPr lang="en-GB" smtClean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nl-BE" smtClean="0">
              <a:ea typeface="ＭＳ Ｐゴシック"/>
              <a:cs typeface="ＭＳ Ｐゴシック"/>
            </a:endParaRPr>
          </a:p>
          <a:p>
            <a:pPr eaLnBrk="1" hangingPunct="1"/>
            <a:endParaRPr lang="nl-BE" smtClean="0">
              <a:ea typeface="ＭＳ Ｐゴシック"/>
              <a:cs typeface="ＭＳ Ｐゴシック"/>
            </a:endParaRPr>
          </a:p>
          <a:p>
            <a:pPr eaLnBrk="1" hangingPunct="1"/>
            <a:endParaRPr lang="nl-BE" smtClean="0">
              <a:ea typeface="ＭＳ Ｐゴシック"/>
              <a:cs typeface="ＭＳ Ｐゴシック"/>
            </a:endParaRPr>
          </a:p>
          <a:p>
            <a:pPr eaLnBrk="1" hangingPunct="1"/>
            <a:endParaRPr lang="nl-BE" smtClean="0">
              <a:ea typeface="ＭＳ Ｐゴシック"/>
              <a:cs typeface="ＭＳ Ｐゴシック"/>
            </a:endParaRPr>
          </a:p>
          <a:p>
            <a:pPr eaLnBrk="1" hangingPunct="1"/>
            <a:endParaRPr lang="nl-BE" smtClean="0">
              <a:ea typeface="ＭＳ Ｐゴシック"/>
              <a:cs typeface="ＭＳ Ｐゴシック"/>
            </a:endParaRPr>
          </a:p>
          <a:p>
            <a:pPr eaLnBrk="1" hangingPunct="1"/>
            <a:endParaRPr lang="nl-BE" smtClean="0">
              <a:ea typeface="ＭＳ Ｐゴシック"/>
              <a:cs typeface="ＭＳ Ｐゴシック"/>
            </a:endParaRPr>
          </a:p>
          <a:p>
            <a:pPr eaLnBrk="1" hangingPunct="1"/>
            <a:r>
              <a:rPr lang="nl-BE" smtClean="0">
                <a:ea typeface="ＭＳ Ｐゴシック"/>
                <a:cs typeface="ＭＳ Ｐゴシック"/>
              </a:rPr>
              <a:t>SCENARIO 1</a:t>
            </a:r>
          </a:p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  <p:sp>
        <p:nvSpPr>
          <p:cNvPr id="11266" name="Picture Placeholder 13"/>
          <p:cNvSpPr>
            <a:spLocks noGrp="1"/>
          </p:cNvSpPr>
          <p:nvPr>
            <p:ph type="pic" idx="13"/>
          </p:nvPr>
        </p:nvSpPr>
        <p:spPr>
          <a:xfrm>
            <a:off x="566738" y="612775"/>
            <a:ext cx="2778125" cy="3248025"/>
          </a:xfrm>
        </p:spPr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>
          <a:xfrm>
            <a:off x="3649663" y="482600"/>
            <a:ext cx="5037137" cy="5643563"/>
          </a:xfrm>
        </p:spPr>
        <p:txBody>
          <a:bodyPr/>
          <a:lstStyle/>
          <a:p>
            <a:pPr eaLnBrk="1" hangingPunct="1"/>
            <a:r>
              <a:rPr lang="nl-BE" smtClean="0">
                <a:solidFill>
                  <a:srgbClr val="12A49F"/>
                </a:solidFill>
                <a:ea typeface="ＭＳ Ｐゴシック"/>
                <a:cs typeface="ＭＳ Ｐゴシック"/>
              </a:rPr>
              <a:t>Background</a:t>
            </a:r>
          </a:p>
          <a:p>
            <a:pPr lvl="1" eaLnBrk="1" hangingPunct="1"/>
            <a:r>
              <a:rPr lang="nl-BE" smtClean="0">
                <a:ea typeface="ＭＳ Ｐゴシック"/>
              </a:rPr>
              <a:t>Describe here the type of need or situation that leads, either directly or indirectly, to the use of your service.</a:t>
            </a:r>
          </a:p>
          <a:p>
            <a:pPr eaLnBrk="1" hangingPunct="1"/>
            <a:r>
              <a:rPr lang="nl-BE" smtClean="0">
                <a:solidFill>
                  <a:srgbClr val="12A49F"/>
                </a:solidFill>
                <a:ea typeface="ＭＳ Ｐゴシック"/>
                <a:cs typeface="ＭＳ Ｐゴシック"/>
              </a:rPr>
              <a:t>Purpose and motivation</a:t>
            </a:r>
          </a:p>
          <a:p>
            <a:pPr lvl="1" eaLnBrk="1" hangingPunct="1"/>
            <a:r>
              <a:rPr lang="nl-BE" smtClean="0">
                <a:ea typeface="ＭＳ Ｐゴシック"/>
              </a:rPr>
              <a:t>Describe here the specific purpose to use your service.</a:t>
            </a:r>
          </a:p>
          <a:p>
            <a:pPr lvl="1" eaLnBrk="1" hangingPunct="1"/>
            <a:endParaRPr lang="nl-BE" smtClean="0">
              <a:ea typeface="ＭＳ Ｐゴシック"/>
            </a:endParaRPr>
          </a:p>
        </p:txBody>
      </p:sp>
      <p:sp>
        <p:nvSpPr>
          <p:cNvPr id="11268" name="Footer Placeholder 9"/>
          <p:cNvSpPr>
            <a:spLocks noGrp="1"/>
          </p:cNvSpPr>
          <p:nvPr>
            <p:ph type="ftr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Calibri" pitchFamily="34" charset="0"/>
                <a:ea typeface="ＭＳ Ｐゴシック"/>
                <a:cs typeface="ＭＳ Ｐゴシック"/>
              </a:rPr>
              <a:t>SERVICE DESIGN TOOLKIT | SCENARIO TEMPLATE</a:t>
            </a:r>
            <a:endParaRPr lang="en-GB" smtClean="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66738" y="3116263"/>
            <a:ext cx="2778125" cy="744537"/>
          </a:xfrm>
          <a:prstGeom prst="rect">
            <a:avLst/>
          </a:prstGeom>
          <a:solidFill>
            <a:schemeClr val="tx1">
              <a:alpha val="52940"/>
            </a:scheme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nl-NL" b="1">
                <a:solidFill>
                  <a:srgbClr val="FFFFFF"/>
                </a:solidFill>
                <a:latin typeface="Calibri" pitchFamily="34" charset="0"/>
              </a:rPr>
              <a:t>Name</a:t>
            </a:r>
            <a:r>
              <a:rPr lang="nl-NL">
                <a:solidFill>
                  <a:srgbClr val="FFFFFF"/>
                </a:solidFill>
                <a:latin typeface="Calibri" pitchFamily="34" charset="0"/>
              </a:rPr>
              <a:t>, age</a:t>
            </a:r>
          </a:p>
          <a:p>
            <a:pPr>
              <a:defRPr/>
            </a:pPr>
            <a:r>
              <a:rPr lang="nl-NL">
                <a:solidFill>
                  <a:srgbClr val="FFFFFF"/>
                </a:solidFill>
                <a:latin typeface="Calibri" pitchFamily="34" charset="0"/>
              </a:rPr>
              <a:t>Profession</a:t>
            </a:r>
          </a:p>
          <a:p>
            <a:pPr algn="ctr"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Picture Placeholder 6"/>
          <p:cNvSpPr>
            <a:spLocks noGrp="1"/>
          </p:cNvSpPr>
          <p:nvPr>
            <p:ph type="pic" idx="1"/>
          </p:nvPr>
        </p:nvSpPr>
        <p:spPr/>
      </p:sp>
      <p:sp>
        <p:nvSpPr>
          <p:cNvPr id="3" name="Rounded Rectangular Callout 2"/>
          <p:cNvSpPr>
            <a:spLocks noChangeArrowheads="1"/>
          </p:cNvSpPr>
          <p:nvPr/>
        </p:nvSpPr>
        <p:spPr bwMode="auto">
          <a:xfrm>
            <a:off x="4497388" y="1352550"/>
            <a:ext cx="2997200" cy="1406525"/>
          </a:xfrm>
          <a:prstGeom prst="wedgeRoundRectCallout">
            <a:avLst>
              <a:gd name="adj1" fmla="val 37565"/>
              <a:gd name="adj2" fmla="val 87630"/>
              <a:gd name="adj3" fmla="val 16667"/>
            </a:avLst>
          </a:prstGeom>
          <a:solidFill>
            <a:schemeClr val="bg1"/>
          </a:solidFill>
          <a:ln w="25400">
            <a:solidFill>
              <a:srgbClr val="12A49F"/>
            </a:solidFill>
            <a:miter lim="800000"/>
            <a:headEnd/>
            <a:tailEnd/>
          </a:ln>
          <a:effectLst>
            <a:outerShdw dist="63500" dir="2700000" rotWithShape="0">
              <a:srgbClr val="808080">
                <a:alpha val="42998"/>
              </a:srgbClr>
            </a:outerShdw>
          </a:effectLst>
        </p:spPr>
        <p:txBody>
          <a:bodyPr/>
          <a:lstStyle/>
          <a:p>
            <a:r>
              <a:rPr lang="nl-BE">
                <a:solidFill>
                  <a:srgbClr val="000000"/>
                </a:solidFill>
                <a:latin typeface="Calibri" pitchFamily="34" charset="0"/>
              </a:rPr>
              <a:t>What the user says</a:t>
            </a:r>
          </a:p>
          <a:p>
            <a:endParaRPr lang="nl-BE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Rounded Rectangular Callout 2"/>
          <p:cNvSpPr>
            <a:spLocks noChangeArrowheads="1"/>
          </p:cNvSpPr>
          <p:nvPr/>
        </p:nvSpPr>
        <p:spPr bwMode="auto">
          <a:xfrm>
            <a:off x="1025525" y="1352550"/>
            <a:ext cx="2997200" cy="1406525"/>
          </a:xfrm>
          <a:prstGeom prst="cloudCallout">
            <a:avLst>
              <a:gd name="adj1" fmla="val 37565"/>
              <a:gd name="adj2" fmla="val 87630"/>
            </a:avLst>
          </a:prstGeom>
          <a:solidFill>
            <a:schemeClr val="bg1"/>
          </a:solidFill>
          <a:ln w="25400">
            <a:solidFill>
              <a:srgbClr val="12A49F"/>
            </a:solidFill>
            <a:round/>
            <a:headEnd/>
            <a:tailEnd/>
          </a:ln>
          <a:effectLst>
            <a:outerShdw dist="63500" dir="2700000" rotWithShape="0">
              <a:srgbClr val="808080">
                <a:alpha val="42998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nl-BE">
                <a:solidFill>
                  <a:srgbClr val="000000"/>
                </a:solidFill>
                <a:latin typeface="Calibri" pitchFamily="34" charset="0"/>
              </a:rPr>
              <a:t>What the user thinks</a:t>
            </a:r>
          </a:p>
          <a:p>
            <a:pPr>
              <a:defRPr/>
            </a:pPr>
            <a:endParaRPr lang="nl-BE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292" name="Footer Placeholder 7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Calibri" pitchFamily="34" charset="0"/>
                <a:ea typeface="ＭＳ Ｐゴシック"/>
                <a:cs typeface="ＭＳ Ｐゴシック"/>
              </a:rPr>
              <a:t>SERVICE DESIGN TOOLKIT | SCENARIO TEMPLATE</a:t>
            </a:r>
            <a:endParaRPr lang="en-GB" smtClean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mtClean="0">
                <a:ea typeface="ＭＳ Ｐゴシック"/>
                <a:cs typeface="ＭＳ Ｐゴシック"/>
              </a:rPr>
              <a:t>PART 2: OVERVIEW OF ELEMENTS </a:t>
            </a:r>
            <a:br>
              <a:rPr lang="nl-BE" smtClean="0">
                <a:ea typeface="ＭＳ Ｐゴシック"/>
                <a:cs typeface="ＭＳ Ｐゴシック"/>
              </a:rPr>
            </a:br>
            <a:r>
              <a:rPr lang="nl-BE" smtClean="0">
                <a:ea typeface="ＭＳ Ｐゴシック"/>
                <a:cs typeface="ＭＳ Ｐゴシック"/>
              </a:rPr>
              <a:t>FROM SCENARIO 1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/>
                <a:cs typeface="ＭＳ Ｐゴシック"/>
              </a:rPr>
              <a:t>Existing touchpoints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Touchpoint 1: description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Touchpoint 2: description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…</a:t>
            </a:r>
          </a:p>
          <a:p>
            <a:pPr eaLnBrk="1" hangingPunct="1"/>
            <a:r>
              <a:rPr lang="en-US" smtClean="0">
                <a:ea typeface="ＭＳ Ｐゴシック"/>
                <a:cs typeface="ＭＳ Ｐゴシック"/>
              </a:rPr>
              <a:t>Touchpoints to be created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Touchpoint : description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…</a:t>
            </a:r>
          </a:p>
          <a:p>
            <a:pPr eaLnBrk="1" hangingPunct="1"/>
            <a:endParaRPr lang="en-US" smtClean="0">
              <a:ea typeface="ＭＳ Ｐゴシック"/>
              <a:cs typeface="ＭＳ Ｐゴシック"/>
            </a:endParaRPr>
          </a:p>
          <a:p>
            <a:pPr lvl="1" eaLnBrk="1" hangingPunct="1"/>
            <a:endParaRPr lang="en-GB" smtClean="0">
              <a:ea typeface="ＭＳ Ｐゴシック"/>
            </a:endParaRPr>
          </a:p>
        </p:txBody>
      </p:sp>
      <p:sp>
        <p:nvSpPr>
          <p:cNvPr id="13315" name="Footer Placeholder 7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Calibri" pitchFamily="34" charset="0"/>
                <a:ea typeface="ＭＳ Ｐゴシック"/>
                <a:cs typeface="ＭＳ Ｐゴシック"/>
              </a:rPr>
              <a:t>SERVICE DESIGN TOOLKIT | SCENARIO TEMPLATE</a:t>
            </a:r>
            <a:endParaRPr lang="en-GB" smtClean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rviceDesign_Scenario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ServiceDesign_ScenarioTemplate</Template>
  <TotalTime>7</TotalTime>
  <Words>109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ＭＳ Ｐゴシック</vt:lpstr>
      <vt:lpstr>Calibri</vt:lpstr>
      <vt:lpstr>Lucida Grande</vt:lpstr>
      <vt:lpstr>Georgia</vt:lpstr>
      <vt:lpstr>ServiceDesign_ScenarioTemplate</vt:lpstr>
      <vt:lpstr>ServiceDesign_ScenarioTemplate</vt:lpstr>
      <vt:lpstr>ServiceDesign_ScenarioTemplate</vt:lpstr>
      <vt:lpstr>Scenario  template</vt:lpstr>
      <vt:lpstr>PART 1: INTRODUCTION</vt:lpstr>
      <vt:lpstr>Slide 3</vt:lpstr>
      <vt:lpstr>Slide 4</vt:lpstr>
      <vt:lpstr>PART 2: OVERVIEW OF ELEMENTS  FROM SCENARIO 1</vt:lpstr>
    </vt:vector>
  </TitlesOfParts>
  <Company>VLAO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Scenario  template</dc:title>
  <dc:creator>ingrid.vandenhoudt</dc:creator>
  <cp:lastModifiedBy>Caroline Van Cauwelaert</cp:lastModifiedBy>
  <cp:revision>3</cp:revision>
  <dcterms:created xsi:type="dcterms:W3CDTF">2010-12-02T08:55:38Z</dcterms:created>
  <dcterms:modified xsi:type="dcterms:W3CDTF">2011-03-26T10:00:17Z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0x01010046FA3841A085D8479FB9E3BA0231D948</vt:lpwstr>
  </property>
  <property fmtid="{D5CDD505-2E9C-101B-9397-08002B2CF9AE}" pid="3" name="PublishingExpirationDate">
    <vt:lpwstr/>
  </property>
  <property fmtid="{D5CDD505-2E9C-101B-9397-08002B2CF9AE}" pid="4" name="PublishingStartDate">
    <vt:lpwstr/>
  </property>
</Properties>
</file>